
<file path=[Content_Types].xml><?xml version="1.0" encoding="utf-8"?>
<Types xmlns="http://schemas.openxmlformats.org/package/2006/content-types">
  <Default Extension="avi" ContentType="video/x-msvideo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821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C32512-3C32-BE60-1802-5EBEF8E7CD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A4F045-6414-08E1-CBAB-A9C53F980D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F6BDE1-EF39-16C3-6EE8-C01A01D258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9FB69-4E08-4BDF-A9C4-E75AFD55EBE7}" type="datetimeFigureOut">
              <a:rPr lang="en-US" smtClean="0"/>
              <a:t>10/28/2022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F9877F-ADE1-7674-B66D-BD582B2C46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A5744F-F7F2-8B48-9A16-513C34BC19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9A92B5-1F65-448B-AC3D-CA4E91ACD6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2637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4D5AD-6FC5-C73B-EE09-409AD7FB9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DC68AC8-F153-333B-92BF-0431D49A5D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8305B3-5178-22DB-6539-6A30C0AC4B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9FB69-4E08-4BDF-A9C4-E75AFD55EBE7}" type="datetimeFigureOut">
              <a:rPr lang="en-US" smtClean="0"/>
              <a:t>10/28/2022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DE5FBD-F6BB-5B2E-03F9-016CED9075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2B9F7E-C87B-E59F-83C0-42B12048D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9A92B5-1F65-448B-AC3D-CA4E91ACD6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8421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0118472-F122-C9CD-341D-063D9AC941D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22B4ADE-D52E-328B-FBD2-F7831B95B4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43AF4C-545D-8EAA-A3CE-F0B9ED350C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9FB69-4E08-4BDF-A9C4-E75AFD55EBE7}" type="datetimeFigureOut">
              <a:rPr lang="en-US" smtClean="0"/>
              <a:t>10/28/2022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A6E140-6577-3F9D-7CAF-3B33CAE87E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83786F-EDFF-B283-DD2A-13A6CDC903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9A92B5-1F65-448B-AC3D-CA4E91ACD6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80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9B5667-9196-55F2-3F43-9D79AE27E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5174AD-CDDB-EEEC-2109-D8B2D2F564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2F8744-A862-84FE-8B5D-4440D12F42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9FB69-4E08-4BDF-A9C4-E75AFD55EBE7}" type="datetimeFigureOut">
              <a:rPr lang="en-US" smtClean="0"/>
              <a:t>10/28/2022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E4B8E0-3034-F4C4-C23B-AC2CA62EDF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DF5C07-BD79-C431-91DA-33757FE1A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9A92B5-1F65-448B-AC3D-CA4E91ACD6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9578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1F4C7B-179E-BEF8-475F-060FCA4C6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FAF2CB-08E3-467B-A2EA-BF32AE8669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BCF02C-2487-FF5B-6018-A2FF2FC77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9FB69-4E08-4BDF-A9C4-E75AFD55EBE7}" type="datetimeFigureOut">
              <a:rPr lang="en-US" smtClean="0"/>
              <a:t>10/28/2022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159817-BE38-E05E-4687-FA876E7B41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F78DEB-2CD9-CC4A-6280-C5244E052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9A92B5-1F65-448B-AC3D-CA4E91ACD6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5610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D6F4C4-15B0-32B4-7CFC-DF6BEF20DE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06BA6E-0069-2A49-C137-AD786E9AD7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F3A2B5-B8C1-2650-11A9-1C53937EFE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78E122-E124-4BA8-E569-1E4CB839A9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9FB69-4E08-4BDF-A9C4-E75AFD55EBE7}" type="datetimeFigureOut">
              <a:rPr lang="en-US" smtClean="0"/>
              <a:t>10/28/2022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C9F9C5-102B-79B4-48E4-47985D282F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09AE47-C62C-5BD9-0355-1C8D1B31A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9A92B5-1F65-448B-AC3D-CA4E91ACD6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2134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7AA396-5122-F7FF-AB67-1E09290274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51F751-B26D-5D8A-B876-AE3B4CD9F8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6E623C-8C72-7779-E3EA-8DE82604E5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1985258-8E19-5693-1F73-7E3C13E7F88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553B0A-D740-91BC-2ED1-3771D64DE4E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C9D4E26-F307-696C-F6AB-6E978E0EEB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9FB69-4E08-4BDF-A9C4-E75AFD55EBE7}" type="datetimeFigureOut">
              <a:rPr lang="en-US" smtClean="0"/>
              <a:t>10/28/2022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3F28DE2-A05D-8D84-0F90-AA915F9A40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88D3CA1-4F3E-9A34-BA65-83B20F8ED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9A92B5-1F65-448B-AC3D-CA4E91ACD6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6047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83940A-D093-09AC-5204-BEEF9B0DC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B6BE99-42FC-5761-61BB-4FE565C79F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9FB69-4E08-4BDF-A9C4-E75AFD55EBE7}" type="datetimeFigureOut">
              <a:rPr lang="en-US" smtClean="0"/>
              <a:t>10/28/2022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584FAF-1F25-D4B0-C523-930B3199BB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961254-7FEF-63D2-CBE3-A853EC6688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9A92B5-1F65-448B-AC3D-CA4E91ACD6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9265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ADCE05-DF98-6B5A-FED0-4D4358C95F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9FB69-4E08-4BDF-A9C4-E75AFD55EBE7}" type="datetimeFigureOut">
              <a:rPr lang="en-US" smtClean="0"/>
              <a:t>10/28/2022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ADEB777-7B38-959C-51DF-C0D8BE9B3E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BF17CD-FEC0-F260-E9A7-2AFDCF8722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9A92B5-1F65-448B-AC3D-CA4E91ACD6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9849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E6DBD0-6B5B-BCC7-C73F-092A3AA062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93BF3B-EC27-2664-E697-5DF656104A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C4F19E-B9F3-3F84-500F-E2C421D06A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18D163-F609-203C-5004-83ED2BEB97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9FB69-4E08-4BDF-A9C4-E75AFD55EBE7}" type="datetimeFigureOut">
              <a:rPr lang="en-US" smtClean="0"/>
              <a:t>10/28/2022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59E38D-44F5-B00A-D924-71196E6E5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FD93E1-9C59-466B-ED80-748DB648A0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9A92B5-1F65-448B-AC3D-CA4E91ACD6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1917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7200FE-95D5-B1A8-DA3F-A2A80654EE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A7B76D8-0246-70BD-AC71-02C04A4C0A3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DF4049-DF39-B690-0727-10154FC34D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63B01D-182C-2478-3D06-CBE4B4B9F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9FB69-4E08-4BDF-A9C4-E75AFD55EBE7}" type="datetimeFigureOut">
              <a:rPr lang="en-US" smtClean="0"/>
              <a:t>10/28/2022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C3B5CF-53F5-89C5-4F52-E6C088F677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904E42-1980-D326-856D-CBF67618F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9A92B5-1F65-448B-AC3D-CA4E91ACD6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3006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6AA5C93-AE42-625D-2EAB-9CBB324A53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AC793F-95BF-34B9-B06E-FFCBFCDF98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044328-3FE9-97FB-85AB-C3E0E44FEE2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D9FB69-4E08-4BDF-A9C4-E75AFD55EBE7}" type="datetimeFigureOut">
              <a:rPr lang="en-US" smtClean="0"/>
              <a:t>10/28/2022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993FD7-84C9-6585-394A-C51390BA47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9630FF-B0A8-D033-0731-2F87A45481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9A92B5-1F65-448B-AC3D-CA4E91ACD6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3503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png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1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2022_10_27_22_46_25_subjemre_Exp0_classTEST">
            <a:hlinkClick r:id="" action="ppaction://media"/>
            <a:extLst>
              <a:ext uri="{FF2B5EF4-FFF2-40B4-BE49-F238E27FC236}">
                <a16:creationId xmlns:a16="http://schemas.microsoft.com/office/drawing/2014/main" id="{73689596-1C78-CAF4-1450-EF9931156D0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141783"/>
            <a:ext cx="5334000" cy="4000500"/>
          </a:xfrm>
          <a:prstGeom prst="rect">
            <a:avLst/>
          </a:prstGeom>
        </p:spPr>
      </p:pic>
      <p:pic>
        <p:nvPicPr>
          <p:cNvPr id="6" name="Picture 5" descr="A picture containing invertebrate&#10;&#10;Description automatically generated">
            <a:extLst>
              <a:ext uri="{FF2B5EF4-FFF2-40B4-BE49-F238E27FC236}">
                <a16:creationId xmlns:a16="http://schemas.microsoft.com/office/drawing/2014/main" id="{28A7AD57-0943-FD98-D306-BC7FEC9199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0860" y="301571"/>
            <a:ext cx="3728811" cy="2952833"/>
          </a:xfrm>
          <a:prstGeom prst="rect">
            <a:avLst/>
          </a:prstGeom>
        </p:spPr>
      </p:pic>
      <p:pic>
        <p:nvPicPr>
          <p:cNvPr id="10" name="Picture 9" descr="A picture containing invertebrate, coelenterate&#10;&#10;Description automatically generated">
            <a:extLst>
              <a:ext uri="{FF2B5EF4-FFF2-40B4-BE49-F238E27FC236}">
                <a16:creationId xmlns:a16="http://schemas.microsoft.com/office/drawing/2014/main" id="{CB194A97-BF94-1348-7AC3-6DE9CDECAC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4737" y="3603597"/>
            <a:ext cx="3737501" cy="295283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8ADBC98-1731-5001-B6E1-8315849BBAD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04737" y="301571"/>
            <a:ext cx="3765731" cy="295283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A8CD2FE-37AA-CE7B-D36D-2BF1F26166E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68680" y="3603596"/>
            <a:ext cx="3730991" cy="295283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A881B9A-D159-92EF-7147-C797C83982E2}"/>
              </a:ext>
            </a:extLst>
          </p:cNvPr>
          <p:cNvSpPr txBox="1"/>
          <p:nvPr/>
        </p:nvSpPr>
        <p:spPr>
          <a:xfrm>
            <a:off x="4494179" y="377660"/>
            <a:ext cx="2276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Stick model (no </a:t>
            </a:r>
            <a:r>
              <a:rPr lang="en-US" dirty="0" err="1">
                <a:solidFill>
                  <a:schemeClr val="bg1"/>
                </a:solidFill>
              </a:rPr>
              <a:t>rcs</a:t>
            </a:r>
            <a:r>
              <a:rPr lang="en-US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5097843-57B9-7B63-EA7C-FC39B973C654}"/>
              </a:ext>
            </a:extLst>
          </p:cNvPr>
          <p:cNvSpPr txBox="1"/>
          <p:nvPr/>
        </p:nvSpPr>
        <p:spPr>
          <a:xfrm>
            <a:off x="8222990" y="377660"/>
            <a:ext cx="2740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Stick model (zoomed in)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A324233-6D02-BF52-9052-62FFE6D9C56B}"/>
              </a:ext>
            </a:extLst>
          </p:cNvPr>
          <p:cNvSpPr txBox="1"/>
          <p:nvPr/>
        </p:nvSpPr>
        <p:spPr>
          <a:xfrm>
            <a:off x="4247745" y="3725284"/>
            <a:ext cx="18482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Ellipsoid model (accounting </a:t>
            </a:r>
            <a:r>
              <a:rPr lang="en-US" dirty="0" err="1">
                <a:solidFill>
                  <a:schemeClr val="bg1"/>
                </a:solidFill>
              </a:rPr>
              <a:t>rcs</a:t>
            </a:r>
            <a:r>
              <a:rPr lang="en-US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EC9DFE7-DFA7-0A68-B589-1199AF235C12}"/>
              </a:ext>
            </a:extLst>
          </p:cNvPr>
          <p:cNvSpPr txBox="1"/>
          <p:nvPr/>
        </p:nvSpPr>
        <p:spPr>
          <a:xfrm>
            <a:off x="8148537" y="3716885"/>
            <a:ext cx="2600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Real micro-Doppler</a:t>
            </a:r>
          </a:p>
        </p:txBody>
      </p:sp>
    </p:spTree>
    <p:extLst>
      <p:ext uri="{BB962C8B-B14F-4D97-AF65-F5344CB8AC3E}">
        <p14:creationId xmlns:p14="http://schemas.microsoft.com/office/powerpoint/2010/main" val="1927481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7260A0F-9368-AED5-32BB-BDC6FA52716F}"/>
              </a:ext>
            </a:extLst>
          </p:cNvPr>
          <p:cNvSpPr txBox="1"/>
          <p:nvPr/>
        </p:nvSpPr>
        <p:spPr>
          <a:xfrm>
            <a:off x="311285" y="243192"/>
            <a:ext cx="2187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Individual joint tracks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6FF1B9D-4BF4-3CCE-383E-D9356EBF4D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4898" y="966508"/>
            <a:ext cx="3221474" cy="249694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93E490A-D0C6-860B-305D-06686E37EC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383" y="966507"/>
            <a:ext cx="3190867" cy="249694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A34278A-5CC2-8430-4182-9228E309A4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1420" y="947455"/>
            <a:ext cx="3246832" cy="251599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253A57F-4909-DF17-C786-8A8EC19CB519}"/>
              </a:ext>
            </a:extLst>
          </p:cNvPr>
          <p:cNvSpPr txBox="1"/>
          <p:nvPr/>
        </p:nvSpPr>
        <p:spPr>
          <a:xfrm>
            <a:off x="1567398" y="1190019"/>
            <a:ext cx="685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Torso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B1A359F-81FB-D5E5-5FAF-5DDF802B025E}"/>
              </a:ext>
            </a:extLst>
          </p:cNvPr>
          <p:cNvSpPr txBox="1"/>
          <p:nvPr/>
        </p:nvSpPr>
        <p:spPr>
          <a:xfrm>
            <a:off x="4744767" y="1183533"/>
            <a:ext cx="1421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Left shoulder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4935B3E-11C0-5ED3-91D6-E1AC822985EF}"/>
              </a:ext>
            </a:extLst>
          </p:cNvPr>
          <p:cNvSpPr txBox="1"/>
          <p:nvPr/>
        </p:nvSpPr>
        <p:spPr>
          <a:xfrm>
            <a:off x="8228650" y="1183533"/>
            <a:ext cx="1172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Left elbow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B15C358-429A-CF17-CC09-1C5DED5EF0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0616" y="3817433"/>
            <a:ext cx="3201634" cy="251599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2028C06-33CF-D0AA-D9C1-2ED23C9FFB96}"/>
              </a:ext>
            </a:extLst>
          </p:cNvPr>
          <p:cNvSpPr txBox="1"/>
          <p:nvPr/>
        </p:nvSpPr>
        <p:spPr>
          <a:xfrm>
            <a:off x="1452187" y="4046167"/>
            <a:ext cx="1058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Left wrist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B591178-DB0A-2E66-9FB6-D58C44E62C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60201" y="3790241"/>
            <a:ext cx="3190867" cy="2543187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ACE1CA73-5419-BB22-091E-330CAD0B30F0}"/>
              </a:ext>
            </a:extLst>
          </p:cNvPr>
          <p:cNvSpPr txBox="1"/>
          <p:nvPr/>
        </p:nvSpPr>
        <p:spPr>
          <a:xfrm>
            <a:off x="4919493" y="4026711"/>
            <a:ext cx="1072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Left hand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CFA944C0-1448-115F-1551-8005CBAE33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91420" y="3790241"/>
            <a:ext cx="3222573" cy="2543187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92FA3F17-EA2F-EE89-9996-8534A857313C}"/>
              </a:ext>
            </a:extLst>
          </p:cNvPr>
          <p:cNvSpPr txBox="1"/>
          <p:nvPr/>
        </p:nvSpPr>
        <p:spPr>
          <a:xfrm>
            <a:off x="8368463" y="4046167"/>
            <a:ext cx="892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Left hip</a:t>
            </a:r>
          </a:p>
        </p:txBody>
      </p:sp>
    </p:spTree>
    <p:extLst>
      <p:ext uri="{BB962C8B-B14F-4D97-AF65-F5344CB8AC3E}">
        <p14:creationId xmlns:p14="http://schemas.microsoft.com/office/powerpoint/2010/main" val="11295929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80A4D17-E9B6-5525-1CDA-541441AE56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418" y="641136"/>
            <a:ext cx="3553283" cy="281880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81A6908-1B43-707D-3C8B-E103F0D424F7}"/>
              </a:ext>
            </a:extLst>
          </p:cNvPr>
          <p:cNvSpPr txBox="1"/>
          <p:nvPr/>
        </p:nvSpPr>
        <p:spPr>
          <a:xfrm>
            <a:off x="1403311" y="1005194"/>
            <a:ext cx="1053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Left knee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1C2C346-8859-5712-BAB2-80AEACF3A4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2189" y="641137"/>
            <a:ext cx="3564766" cy="281880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C8F6EA4-DC92-FCE4-B903-D7FE5EC31BAF}"/>
              </a:ext>
            </a:extLst>
          </p:cNvPr>
          <p:cNvSpPr txBox="1"/>
          <p:nvPr/>
        </p:nvSpPr>
        <p:spPr>
          <a:xfrm>
            <a:off x="5634005" y="894947"/>
            <a:ext cx="1101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Left ankle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1275A90-BFA7-AAAE-A6D0-CAF6134305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1679" y="641136"/>
            <a:ext cx="3573135" cy="281880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874119A-3736-84EE-5D60-4F6E6FEABD61}"/>
              </a:ext>
            </a:extLst>
          </p:cNvPr>
          <p:cNvSpPr txBox="1"/>
          <p:nvPr/>
        </p:nvSpPr>
        <p:spPr>
          <a:xfrm>
            <a:off x="9724179" y="774814"/>
            <a:ext cx="9081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Left toe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B357BA3-F6D7-4331-961C-23BA6D4FDE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6418" y="3767711"/>
            <a:ext cx="3558493" cy="281880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AD89FFD-18A0-2F4B-D557-6EF575D2074E}"/>
              </a:ext>
            </a:extLst>
          </p:cNvPr>
          <p:cNvSpPr txBox="1"/>
          <p:nvPr/>
        </p:nvSpPr>
        <p:spPr>
          <a:xfrm>
            <a:off x="1474635" y="3948331"/>
            <a:ext cx="1376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Left hand tip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90A52BC-9732-1D82-F4A4-6F8880A1AA97}"/>
              </a:ext>
            </a:extLst>
          </p:cNvPr>
          <p:cNvSpPr txBox="1"/>
          <p:nvPr/>
        </p:nvSpPr>
        <p:spPr>
          <a:xfrm>
            <a:off x="311285" y="145914"/>
            <a:ext cx="2187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Individual joint tracks</a:t>
            </a:r>
          </a:p>
        </p:txBody>
      </p:sp>
    </p:spTree>
    <p:extLst>
      <p:ext uri="{BB962C8B-B14F-4D97-AF65-F5344CB8AC3E}">
        <p14:creationId xmlns:p14="http://schemas.microsoft.com/office/powerpoint/2010/main" val="6748439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4B8CC76-2B8F-85AE-B5DA-6342A2E278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273" y="1885975"/>
            <a:ext cx="3374429" cy="27200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34EB82B-2516-F9E3-4D17-05D2A1E2EE12}"/>
              </a:ext>
            </a:extLst>
          </p:cNvPr>
          <p:cNvSpPr txBox="1"/>
          <p:nvPr/>
        </p:nvSpPr>
        <p:spPr>
          <a:xfrm>
            <a:off x="690664" y="3781907"/>
            <a:ext cx="17704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Window: 60, noverlap: 50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7FDFB18-5FA5-E7D0-879E-6E045A16E8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9733" y="1885976"/>
            <a:ext cx="3448432" cy="272007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60969AB-8415-8D7E-7285-308680C16424}"/>
              </a:ext>
            </a:extLst>
          </p:cNvPr>
          <p:cNvSpPr txBox="1"/>
          <p:nvPr/>
        </p:nvSpPr>
        <p:spPr>
          <a:xfrm>
            <a:off x="4500664" y="3781907"/>
            <a:ext cx="17704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Window: 120, noverlap: 110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D0A95BA-F543-2C14-563C-2A9A6B0259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5802" y="1885976"/>
            <a:ext cx="3468892" cy="272007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848894C-5613-D858-E8EF-83A2952CA158}"/>
              </a:ext>
            </a:extLst>
          </p:cNvPr>
          <p:cNvSpPr txBox="1"/>
          <p:nvPr/>
        </p:nvSpPr>
        <p:spPr>
          <a:xfrm>
            <a:off x="8174477" y="3781906"/>
            <a:ext cx="17704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Window: 256, noverlap: 200</a:t>
            </a:r>
          </a:p>
        </p:txBody>
      </p:sp>
    </p:spTree>
    <p:extLst>
      <p:ext uri="{BB962C8B-B14F-4D97-AF65-F5344CB8AC3E}">
        <p14:creationId xmlns:p14="http://schemas.microsoft.com/office/powerpoint/2010/main" val="12853217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HumanWalkingModel">
            <a:hlinkClick r:id="" action="ppaction://media"/>
            <a:extLst>
              <a:ext uri="{FF2B5EF4-FFF2-40B4-BE49-F238E27FC236}">
                <a16:creationId xmlns:a16="http://schemas.microsoft.com/office/drawing/2014/main" id="{9555AA13-198C-9646-D72E-7796B178935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25294" y="1137817"/>
            <a:ext cx="5252698" cy="414007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E422177-5E17-05C6-A623-127C710AC6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71884" y="3746765"/>
            <a:ext cx="3480650" cy="275470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D27C530-34E7-A9A6-1F17-3540E3223F89}"/>
              </a:ext>
            </a:extLst>
          </p:cNvPr>
          <p:cNvSpPr txBox="1"/>
          <p:nvPr/>
        </p:nvSpPr>
        <p:spPr>
          <a:xfrm>
            <a:off x="308799" y="198425"/>
            <a:ext cx="20810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Boulic</a:t>
            </a:r>
            <a:r>
              <a:rPr lang="en-US" sz="2800" dirty="0"/>
              <a:t> model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6791ADB-7242-D1A7-979B-369B74857EF9}"/>
              </a:ext>
            </a:extLst>
          </p:cNvPr>
          <p:cNvSpPr txBox="1"/>
          <p:nvPr/>
        </p:nvSpPr>
        <p:spPr>
          <a:xfrm>
            <a:off x="4704108" y="3766221"/>
            <a:ext cx="2791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FMCW Simulation (ours)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515FDD-4FD0-F719-8633-AFC536C50A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58921" y="797668"/>
            <a:ext cx="3493613" cy="275470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26F7231-4BFA-588C-DAB3-E051F9C9A0CE}"/>
              </a:ext>
            </a:extLst>
          </p:cNvPr>
          <p:cNvSpPr txBox="1"/>
          <p:nvPr/>
        </p:nvSpPr>
        <p:spPr>
          <a:xfrm>
            <a:off x="4336223" y="826851"/>
            <a:ext cx="2791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Boulic</a:t>
            </a:r>
            <a:r>
              <a:rPr lang="en-US" dirty="0">
                <a:solidFill>
                  <a:schemeClr val="bg1"/>
                </a:solidFill>
              </a:rPr>
              <a:t> Simulation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BC5EAB8-F3BE-9367-9462-7DA2D0F065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14393" y="797669"/>
            <a:ext cx="3493614" cy="276014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609AC7F-1597-FCF5-D4EC-680853A80B5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14393" y="3766221"/>
            <a:ext cx="3491879" cy="2754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367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8C1D06DA-667D-8680-B731-14B6F4CF09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0469" y="3950736"/>
            <a:ext cx="3493614" cy="27598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BCA3518-65E6-CDCA-7E23-AB722757427D}"/>
              </a:ext>
            </a:extLst>
          </p:cNvPr>
          <p:cNvSpPr txBox="1"/>
          <p:nvPr/>
        </p:nvSpPr>
        <p:spPr>
          <a:xfrm>
            <a:off x="308799" y="198425"/>
            <a:ext cx="20810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Boulic</a:t>
            </a:r>
            <a:r>
              <a:rPr lang="en-US" sz="2800" dirty="0"/>
              <a:t> model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79EC221-1B70-1974-09A6-73A8A37650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0470" y="797668"/>
            <a:ext cx="3493613" cy="275470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A10DA39-33BA-6BC7-7FAA-05D59F030F79}"/>
              </a:ext>
            </a:extLst>
          </p:cNvPr>
          <p:cNvSpPr txBox="1"/>
          <p:nvPr/>
        </p:nvSpPr>
        <p:spPr>
          <a:xfrm>
            <a:off x="2137772" y="826851"/>
            <a:ext cx="2791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Boulic</a:t>
            </a:r>
            <a:r>
              <a:rPr lang="en-US" dirty="0">
                <a:solidFill>
                  <a:schemeClr val="bg1"/>
                </a:solidFill>
              </a:rPr>
              <a:t> Simulation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7B5C90D-79EB-FCC6-FEE5-35962CC31B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5942" y="797669"/>
            <a:ext cx="3493614" cy="276014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F0C7EC4-30E0-D6E2-416C-D05AB12FEF7C}"/>
              </a:ext>
            </a:extLst>
          </p:cNvPr>
          <p:cNvSpPr txBox="1"/>
          <p:nvPr/>
        </p:nvSpPr>
        <p:spPr>
          <a:xfrm>
            <a:off x="2241534" y="4176468"/>
            <a:ext cx="2791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FMCW sim (with RCS)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661C670-C8BC-41F7-F5CD-9236E59EF7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4710" y="3955857"/>
            <a:ext cx="3514846" cy="2754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7390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6164</TotalTime>
  <Words>86</Words>
  <Application>Microsoft Office PowerPoint</Application>
  <PresentationFormat>Widescreen</PresentationFormat>
  <Paragraphs>25</Paragraphs>
  <Slides>6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Emre Kurtoglu</dc:creator>
  <cp:lastModifiedBy>Emre Kurtoglu</cp:lastModifiedBy>
  <cp:revision>20</cp:revision>
  <dcterms:created xsi:type="dcterms:W3CDTF">2022-10-28T10:17:20Z</dcterms:created>
  <dcterms:modified xsi:type="dcterms:W3CDTF">2022-11-01T17:01:33Z</dcterms:modified>
</cp:coreProperties>
</file>